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ags/tag1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"/>
  </p:notesMasterIdLst>
  <p:handoutMasterIdLst>
    <p:handoutMasterId r:id="rId8"/>
  </p:handoutMasterIdLst>
  <p:sldIdLst>
    <p:sldId id="530" r:id="rId2"/>
    <p:sldId id="532" r:id="rId3"/>
    <p:sldId id="533" r:id="rId4"/>
    <p:sldId id="534" r:id="rId5"/>
    <p:sldId id="365" r:id="rId6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9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Mitra Ferdows" initials="MF" lastIdx="8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3535"/>
    <a:srgbClr val="FF0000"/>
    <a:srgbClr val="001F52"/>
    <a:srgbClr val="355294"/>
    <a:srgbClr val="5F5852"/>
    <a:srgbClr val="8CAADC"/>
    <a:srgbClr val="1F2F49"/>
    <a:srgbClr val="C91B00"/>
    <a:srgbClr val="C80000"/>
    <a:srgbClr val="EAF3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FD0F851-EC5A-4D38-B0AD-8093EC10F338}" styleName="Light Style 1 - Accent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C083E6E3-FA7D-4D7B-A595-EF9225AFEA82}" styleName="Light Style 1 - Accent 3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327F97BB-C833-4FB7-BDE5-3F7075034690}" styleName="Themed Style 2 - Accent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Dark Styl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4" autoAdjust="0"/>
    <p:restoredTop sz="95394" autoAdjust="0"/>
  </p:normalViewPr>
  <p:slideViewPr>
    <p:cSldViewPr snapToGrid="0">
      <p:cViewPr varScale="1">
        <p:scale>
          <a:sx n="115" d="100"/>
          <a:sy n="115" d="100"/>
        </p:scale>
        <p:origin x="630" y="108"/>
      </p:cViewPr>
      <p:guideLst>
        <p:guide orient="horz" pos="2160"/>
        <p:guide pos="3840"/>
        <p:guide pos="3940"/>
      </p:guideLst>
    </p:cSldViewPr>
  </p:slideViewPr>
  <p:outlineViewPr>
    <p:cViewPr>
      <p:scale>
        <a:sx n="33" d="100"/>
        <a:sy n="33" d="100"/>
      </p:scale>
      <p:origin x="0" y="-307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70" d="100"/>
          <a:sy n="70" d="100"/>
        </p:scale>
        <p:origin x="324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A0611D-74C7-47A3-944D-65070CCD8184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58151ED-DE9E-4AF8-9BC1-F2C20901F50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88193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15DD41-EA36-4940-9A1B-6A4DB08DF9B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7CA08C-E5D5-48AC-9D2E-1F53CEB288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45463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D7CA08C-E5D5-48AC-9D2E-1F53CEB288E1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77028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AR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 hasCustomPrompt="1"/>
          </p:nvPr>
        </p:nvSpPr>
        <p:spPr>
          <a:xfrm>
            <a:off x="8600540" y="1437456"/>
            <a:ext cx="2836033" cy="2861733"/>
          </a:xfrm>
          <a:ln>
            <a:noFill/>
          </a:ln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accent1">
                    <a:lumMod val="90000"/>
                    <a:lumOff val="10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r>
              <a:rPr lang="fa-IR" dirty="0"/>
              <a:t>عنوان پرزنتیشن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8FA0A36A-2809-2564-1416-2173E3E786E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589" y="6338544"/>
            <a:ext cx="2234129" cy="324908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تاریخ را اینجا وارد کنید</a:t>
            </a:r>
            <a:endParaRPr lang="en-US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4E05DB07-3DEE-8120-B176-6BAB70879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959" y="6332707"/>
            <a:ext cx="943897" cy="365125"/>
          </a:xfrm>
          <a:prstGeom prst="rect">
            <a:avLst/>
          </a:prstGeom>
        </p:spPr>
        <p:txBody>
          <a:bodyPr/>
          <a:lstStyle/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DDD50050-3FFB-230B-5A9D-C96437A7A6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46681" y="6305774"/>
            <a:ext cx="8303730" cy="403785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algn="r" rtl="1"/>
            <a:r>
              <a:rPr lang="fa-IR" dirty="0"/>
              <a:t>توضیحات را ادیت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59881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ARSI MAMMU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>
            <a:extLst>
              <a:ext uri="{FF2B5EF4-FFF2-40B4-BE49-F238E27FC236}">
                <a16:creationId xmlns:a16="http://schemas.microsoft.com/office/drawing/2014/main" id="{BC1D062D-D4E5-3765-C016-0DF3A1F77D5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2405"/>
            <a:ext cx="12192000" cy="5271821"/>
          </a:xfrm>
          <a:prstGeom prst="rect">
            <a:avLst/>
          </a:prstGeom>
        </p:spPr>
      </p:pic>
      <p:sp>
        <p:nvSpPr>
          <p:cNvPr id="13" name="Title 1">
            <a:extLst>
              <a:ext uri="{FF2B5EF4-FFF2-40B4-BE49-F238E27FC236}">
                <a16:creationId xmlns:a16="http://schemas.microsoft.com/office/drawing/2014/main" id="{0C9687B7-8777-E8BC-F201-D975DE53D61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00540" y="1437456"/>
            <a:ext cx="2836033" cy="2861733"/>
          </a:xfrm>
          <a:ln>
            <a:noFill/>
          </a:ln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r>
              <a:rPr lang="fa-IR" dirty="0"/>
              <a:t>عنوان پرزنتیشن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23EEC6F3-0B55-E2D9-EE5F-47FF89BA978B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589" y="6338544"/>
            <a:ext cx="2234129" cy="324908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تاریخ را اینجا وارد کنید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905F3E3-E218-929F-5F21-A06D2A9D7F8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46681" y="6305774"/>
            <a:ext cx="8303730" cy="403785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algn="r" rtl="1"/>
            <a:r>
              <a:rPr lang="fa-IR" dirty="0"/>
              <a:t>توضیحات را ادیت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1422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FARSI MAMMUT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>
            <a:extLst>
              <a:ext uri="{FF2B5EF4-FFF2-40B4-BE49-F238E27FC236}">
                <a16:creationId xmlns:a16="http://schemas.microsoft.com/office/drawing/2014/main" id="{8148A6A0-1F21-A5CB-CD85-E86714249BF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2405"/>
            <a:ext cx="12191998" cy="527182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219DB988-1A77-1487-4D1F-BD46454DF5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00540" y="1437456"/>
            <a:ext cx="2836033" cy="2861733"/>
          </a:xfrm>
          <a:ln>
            <a:noFill/>
          </a:ln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r>
              <a:rPr lang="fa-IR" dirty="0"/>
              <a:t>عنوان پرزنتیشن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FAA6F45-44D2-67EF-BFA6-9C4F0F41EF7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589" y="6338544"/>
            <a:ext cx="2234129" cy="324908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تاریخ را اینجا وارد کنید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55B8A003-90F4-37EB-C799-32F5285BE4C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46681" y="6305774"/>
            <a:ext cx="8303730" cy="403785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algn="r" rtl="1"/>
            <a:r>
              <a:rPr lang="fa-IR" dirty="0"/>
              <a:t>توضیحات را ادیت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71281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FARSI MAMMUT 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081822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718B2F83-D70F-EF40-6F59-2AB4828ABB8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962405"/>
            <a:ext cx="12191998" cy="5271820"/>
          </a:xfrm>
          <a:prstGeom prst="rect">
            <a:avLst/>
          </a:prstGeom>
        </p:spPr>
      </p:pic>
      <p:sp>
        <p:nvSpPr>
          <p:cNvPr id="9" name="Title 1">
            <a:extLst>
              <a:ext uri="{FF2B5EF4-FFF2-40B4-BE49-F238E27FC236}">
                <a16:creationId xmlns:a16="http://schemas.microsoft.com/office/drawing/2014/main" id="{98CCDD87-CDE0-4BBB-84C7-30422CA3CE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600540" y="1437456"/>
            <a:ext cx="2836033" cy="2861733"/>
          </a:xfrm>
          <a:ln>
            <a:noFill/>
          </a:ln>
        </p:spPr>
        <p:txBody>
          <a:bodyPr>
            <a:normAutofit/>
          </a:bodyPr>
          <a:lstStyle>
            <a:lvl1pPr algn="ctr">
              <a:defRPr sz="4000" b="1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r>
              <a:rPr lang="fa-IR" dirty="0"/>
              <a:t>عنوان پرزنتیشن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133FB1E6-33E0-ABEF-8DF6-4E913557EBA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589" y="6338544"/>
            <a:ext cx="2234129" cy="324908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تاریخ را اینجا وارد کنید</a:t>
            </a:r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25D369A1-D5FD-A501-E632-458D22E2AB9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46681" y="6305774"/>
            <a:ext cx="8303730" cy="403785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algn="r" rtl="1"/>
            <a:r>
              <a:rPr lang="fa-IR" dirty="0"/>
              <a:t>توضیحات را ادیت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2951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17" name="Text Placeholder 3"/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7E02C4C-D54E-CBA0-83CA-C9AFA009AB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576" y="1486102"/>
            <a:ext cx="3122763" cy="2993365"/>
          </a:xfrm>
          <a:ln>
            <a:noFill/>
          </a:ln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accent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E22FC0F-B4CC-9731-09EB-783143DA2E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/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4995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FARSI MAMMUT 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C8C70EA-B0AA-5193-2FAF-351B967144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2405"/>
            <a:ext cx="12192000" cy="5271821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734583A1-EA9E-1533-BF39-A2B655240D1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576" y="1486102"/>
            <a:ext cx="3122763" cy="2993365"/>
          </a:xfrm>
          <a:ln>
            <a:noFill/>
          </a:ln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8FF8EF-BDBF-3574-75FD-8BBE7EDE19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2CF2068-44B3-4B40-9CE7-ABD72DFB81C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</p:spTree>
    <p:extLst>
      <p:ext uri="{BB962C8B-B14F-4D97-AF65-F5344CB8AC3E}">
        <p14:creationId xmlns:p14="http://schemas.microsoft.com/office/powerpoint/2010/main" val="17568200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FARSI MAMMUT 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/>
          <p:cNvCxnSpPr/>
          <p:nvPr userDrawn="1"/>
        </p:nvCxnSpPr>
        <p:spPr>
          <a:xfrm>
            <a:off x="0" y="6081822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" name="Picture 11">
            <a:extLst>
              <a:ext uri="{FF2B5EF4-FFF2-40B4-BE49-F238E27FC236}">
                <a16:creationId xmlns:a16="http://schemas.microsoft.com/office/drawing/2014/main" id="{9701322D-838F-73B4-4A00-C10F3FA1A64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2" y="962405"/>
            <a:ext cx="12191998" cy="5271820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0DE63CE-DC77-1827-BCAD-B81E9F0AB26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576" y="1486102"/>
            <a:ext cx="3122763" cy="2993365"/>
          </a:xfrm>
          <a:ln>
            <a:noFill/>
          </a:ln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856564-F9BA-C6DB-4910-67803455D9A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D791BE1-ADBC-9739-98CF-50C0D4DB365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</p:spTree>
    <p:extLst>
      <p:ext uri="{BB962C8B-B14F-4D97-AF65-F5344CB8AC3E}">
        <p14:creationId xmlns:p14="http://schemas.microsoft.com/office/powerpoint/2010/main" val="121315893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ENGLISH MAMMUT PORTFOL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10670252-AAC2-4B06-4463-1746F601B86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962404"/>
            <a:ext cx="12191996" cy="5271819"/>
          </a:xfrm>
          <a:prstGeom prst="rect">
            <a:avLst/>
          </a:prstGeom>
        </p:spPr>
      </p:pic>
      <p:cxnSp>
        <p:nvCxnSpPr>
          <p:cNvPr id="8" name="Straight Connector 7"/>
          <p:cNvCxnSpPr/>
          <p:nvPr userDrawn="1"/>
        </p:nvCxnSpPr>
        <p:spPr>
          <a:xfrm>
            <a:off x="0" y="6081822"/>
            <a:ext cx="12192000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>
            <a:extLst>
              <a:ext uri="{FF2B5EF4-FFF2-40B4-BE49-F238E27FC236}">
                <a16:creationId xmlns:a16="http://schemas.microsoft.com/office/drawing/2014/main" id="{6A673210-0489-3791-CD19-E4A397E33E2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51576" y="1486102"/>
            <a:ext cx="3122763" cy="2993365"/>
          </a:xfrm>
          <a:ln>
            <a:noFill/>
          </a:ln>
        </p:spPr>
        <p:txBody>
          <a:bodyPr>
            <a:normAutofit/>
          </a:bodyPr>
          <a:lstStyle>
            <a:lvl1pPr algn="ctr">
              <a:defRPr sz="3200" baseline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Presentation Title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D1A4B19-0E2F-E3AF-4AE6-49F7FBCF157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DA7C872D-8B3E-BA6A-4FF1-DA776A4CE88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</p:spTree>
    <p:extLst>
      <p:ext uri="{BB962C8B-B14F-4D97-AF65-F5344CB8AC3E}">
        <p14:creationId xmlns:p14="http://schemas.microsoft.com/office/powerpoint/2010/main" val="23740335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ENGLISH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7FDBB43-84AC-1DB9-1254-AAF1986E149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695325" y="2334272"/>
            <a:ext cx="11122864" cy="1965927"/>
          </a:xfrm>
          <a:ln>
            <a:noFill/>
          </a:ln>
        </p:spPr>
        <p:txBody>
          <a:bodyPr anchor="ctr">
            <a:normAutofit/>
          </a:bodyPr>
          <a:lstStyle>
            <a:lvl1pPr rtl="0">
              <a:defRPr sz="4800" cap="all" baseline="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section Title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695325" y="3737384"/>
            <a:ext cx="11122864" cy="687932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add text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4EF1204-6201-FD83-BD3F-BB735B7EF84E}"/>
              </a:ext>
            </a:extLst>
          </p:cNvPr>
          <p:cNvSpPr/>
          <p:nvPr userDrawn="1"/>
        </p:nvSpPr>
        <p:spPr>
          <a:xfrm>
            <a:off x="0" y="5143500"/>
            <a:ext cx="12192000" cy="857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</p:spTree>
    <p:extLst>
      <p:ext uri="{BB962C8B-B14F-4D97-AF65-F5344CB8AC3E}">
        <p14:creationId xmlns:p14="http://schemas.microsoft.com/office/powerpoint/2010/main" val="328963048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Header FARSI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46AD77CD-A867-5476-D805-2289FE25BC30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>
              <a:solidFill>
                <a:schemeClr val="bg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4BEEC1E-C5BC-57BF-6526-24F80AD74BCD}"/>
              </a:ext>
            </a:extLst>
          </p:cNvPr>
          <p:cNvSpPr/>
          <p:nvPr userDrawn="1"/>
        </p:nvSpPr>
        <p:spPr>
          <a:xfrm>
            <a:off x="0" y="5143500"/>
            <a:ext cx="12192000" cy="85725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91910" y="2334272"/>
            <a:ext cx="11104765" cy="1965927"/>
          </a:xfrm>
          <a:ln>
            <a:noFill/>
          </a:ln>
        </p:spPr>
        <p:txBody>
          <a:bodyPr anchor="ctr">
            <a:normAutofit/>
          </a:bodyPr>
          <a:lstStyle>
            <a:lvl1pPr algn="r" rtl="1">
              <a:defRPr sz="4400" cap="all" baseline="0">
                <a:solidFill>
                  <a:schemeClr val="tx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r>
              <a:rPr lang="fa-IR" dirty="0"/>
              <a:t>عنوان فصل</a:t>
            </a:r>
            <a:r>
              <a:rPr lang="en-US" dirty="0"/>
              <a:t> 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391910" y="3737384"/>
            <a:ext cx="11104765" cy="687932"/>
          </a:xfrm>
          <a:ln>
            <a:noFill/>
          </a:ln>
        </p:spPr>
        <p:txBody>
          <a:bodyPr>
            <a:normAutofit/>
          </a:bodyPr>
          <a:lstStyle>
            <a:lvl1pPr marL="0" indent="0" algn="r" rtl="1">
              <a:buNone/>
              <a:defRPr sz="2000" baseline="0">
                <a:solidFill>
                  <a:schemeClr val="tx1">
                    <a:tint val="7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a-IR" dirty="0"/>
              <a:t>کلیک کنید و متن را تدوین کنید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9094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33425" y="1285849"/>
            <a:ext cx="10715625" cy="597131"/>
          </a:xfrm>
        </p:spPr>
        <p:txBody>
          <a:bodyPr/>
          <a:lstStyle>
            <a:lvl1pPr>
              <a:defRPr>
                <a:solidFill>
                  <a:schemeClr val="accent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slide summary (max. two lines)</a:t>
            </a:r>
          </a:p>
        </p:txBody>
      </p:sp>
      <p:sp>
        <p:nvSpPr>
          <p:cNvPr id="18" name="Text Placeholder 20"/>
          <p:cNvSpPr>
            <a:spLocks noGrp="1"/>
          </p:cNvSpPr>
          <p:nvPr>
            <p:ph type="body" sz="quarter" idx="16"/>
          </p:nvPr>
        </p:nvSpPr>
        <p:spPr>
          <a:xfrm>
            <a:off x="742951" y="1908301"/>
            <a:ext cx="10697474" cy="4337813"/>
          </a:xfrm>
        </p:spPr>
        <p:txBody>
          <a:bodyPr>
            <a:normAutofit/>
          </a:bodyPr>
          <a:lstStyle>
            <a:lvl1pPr>
              <a:defRPr sz="2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20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8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6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aphicFrame>
        <p:nvGraphicFramePr>
          <p:cNvPr id="16" name="Table 15">
            <a:extLst>
              <a:ext uri="{FF2B5EF4-FFF2-40B4-BE49-F238E27FC236}">
                <a16:creationId xmlns:a16="http://schemas.microsoft.com/office/drawing/2014/main" id="{CC635656-05A4-9885-41A3-F5EC1EB01DFF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967068716"/>
              </p:ext>
            </p:extLst>
          </p:nvPr>
        </p:nvGraphicFramePr>
        <p:xfrm>
          <a:off x="742949" y="940488"/>
          <a:ext cx="10715625" cy="320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894617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7694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972">
                <a:tc>
                  <a:txBody>
                    <a:bodyPr/>
                    <a:lstStyle/>
                    <a:p>
                      <a:endParaRPr lang="en-US" sz="15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solidFill>
                          <a:schemeClr val="accent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solidFill>
                          <a:schemeClr val="accent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7" name="Text Placeholder 15">
            <a:extLst>
              <a:ext uri="{FF2B5EF4-FFF2-40B4-BE49-F238E27FC236}">
                <a16:creationId xmlns:a16="http://schemas.microsoft.com/office/drawing/2014/main" id="{9C4F782B-BF1E-318E-8664-2F6F5868729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60300" y="949201"/>
            <a:ext cx="8805731" cy="297735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1759BCEF-2E10-32E9-F91A-EE12465318CE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06708" y="982691"/>
            <a:ext cx="1724992" cy="230746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Highlight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B2A0235B-8810-D3C6-FFA5-AA69DE2205D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F6C0638B-15BA-E2AD-6AC0-F8A3720B58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16C6ABCB-9C7F-50D3-AAE4-0F9DFAA7C1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/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73212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0D7DEAF9-A18F-E310-F495-A865A7F76E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86649EC6-3FAE-90DB-2BEE-22BCB825F5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AFE663B9-D83A-9991-3D7E-016D59B5F4A2}"/>
              </a:ext>
            </a:extLst>
          </p:cNvPr>
          <p:cNvSpPr txBox="1">
            <a:spLocks/>
          </p:cNvSpPr>
          <p:nvPr userDrawn="1"/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2A03CC3D-5DBC-BFC0-0D55-E3A0C9C11E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2949" y="1025885"/>
            <a:ext cx="10706101" cy="536144"/>
          </a:xfr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699881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74FB8AFA-697C-31F9-1B19-A54861F266C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DA6D09BC-7E55-9CC2-3311-45A528B3B55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8" name="Slide Number Placeholder 4">
            <a:extLst>
              <a:ext uri="{FF2B5EF4-FFF2-40B4-BE49-F238E27FC236}">
                <a16:creationId xmlns:a16="http://schemas.microsoft.com/office/drawing/2014/main" id="{7675D191-E7A3-E88C-7A87-EA146A7D11E0}"/>
              </a:ext>
            </a:extLst>
          </p:cNvPr>
          <p:cNvSpPr txBox="1">
            <a:spLocks/>
          </p:cNvSpPr>
          <p:nvPr userDrawn="1"/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48460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 FAR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42948" y="1277511"/>
            <a:ext cx="10689293" cy="597131"/>
          </a:xfrm>
        </p:spPr>
        <p:txBody>
          <a:bodyPr>
            <a:normAutofit/>
          </a:bodyPr>
          <a:lstStyle>
            <a:lvl1pPr marL="0" marR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400" baseline="0">
                <a:latin typeface="IRANYekan" panose="020B0506030804020204" pitchFamily="34" charset="-78"/>
                <a:ea typeface="Verdana" panose="020B0604030504040204" pitchFamily="34" charset="0"/>
                <a:cs typeface="IRANYekan" panose="020B0506030804020204" pitchFamily="34" charset="-78"/>
              </a:defRPr>
            </a:lvl1pPr>
          </a:lstStyle>
          <a:p>
            <a:pPr marL="0" marR="0" lvl="0" indent="0" algn="r" defTabSz="914400" rtl="1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fa-IR" dirty="0"/>
              <a:t>خلاصه اسلاید را در حداکثر دو خط ادیت کنید</a:t>
            </a:r>
            <a:endParaRPr lang="en-US" dirty="0"/>
          </a:p>
        </p:txBody>
      </p:sp>
      <p:sp>
        <p:nvSpPr>
          <p:cNvPr id="25" name="Text Placeholder 20"/>
          <p:cNvSpPr>
            <a:spLocks noGrp="1"/>
          </p:cNvSpPr>
          <p:nvPr>
            <p:ph type="body" sz="quarter" idx="16" hasCustomPrompt="1"/>
          </p:nvPr>
        </p:nvSpPr>
        <p:spPr>
          <a:xfrm>
            <a:off x="742950" y="1889989"/>
            <a:ext cx="10689292" cy="4306499"/>
          </a:xfrm>
        </p:spPr>
        <p:txBody>
          <a:bodyPr>
            <a:normAutofit/>
          </a:bodyPr>
          <a:lstStyle>
            <a:lvl1pPr algn="r" rtl="1">
              <a:defRPr sz="2000">
                <a:latin typeface="IRANYekan" panose="020B0506030804020204" pitchFamily="34" charset="-78"/>
                <a:cs typeface="IRANYekan" panose="020B0506030804020204" pitchFamily="34" charset="-78"/>
              </a:defRPr>
            </a:lvl1pPr>
            <a:lvl2pPr algn="r" rtl="1">
              <a:defRPr sz="1800">
                <a:latin typeface="IRANYekan" panose="020B0506030804020204" pitchFamily="34" charset="-78"/>
                <a:cs typeface="IRANYekan" panose="020B0506030804020204" pitchFamily="34" charset="-78"/>
              </a:defRPr>
            </a:lvl2pPr>
            <a:lvl3pPr algn="r" rtl="1">
              <a:defRPr sz="1600">
                <a:latin typeface="IRANYekan" panose="020B0506030804020204" pitchFamily="34" charset="-78"/>
                <a:cs typeface="IRANYekan" panose="020B0506030804020204" pitchFamily="34" charset="-78"/>
              </a:defRPr>
            </a:lvl3pPr>
            <a:lvl4pPr algn="r" rtl="1">
              <a:defRPr sz="1400">
                <a:latin typeface="IRANYekan" panose="020B0506030804020204" pitchFamily="34" charset="-78"/>
                <a:cs typeface="IRANYekan" panose="020B0506030804020204" pitchFamily="34" charset="-78"/>
              </a:defRPr>
            </a:lvl4pPr>
            <a:lvl5pPr algn="r" rtl="1">
              <a:defRPr sz="1400">
                <a:cs typeface="+mn-cs"/>
              </a:defRPr>
            </a:lvl5pPr>
          </a:lstStyle>
          <a:p>
            <a:pPr lvl="0"/>
            <a:r>
              <a:rPr lang="fa-IR" dirty="0"/>
              <a:t>متن اسلاید</a:t>
            </a:r>
            <a:endParaRPr lang="en-US" dirty="0"/>
          </a:p>
          <a:p>
            <a:pPr lvl="1"/>
            <a:r>
              <a:rPr lang="fa-IR" dirty="0"/>
              <a:t>متن اسلاید</a:t>
            </a:r>
            <a:endParaRPr lang="en-US" dirty="0"/>
          </a:p>
          <a:p>
            <a:pPr lvl="2"/>
            <a:r>
              <a:rPr lang="fa-IR" dirty="0"/>
              <a:t>متن اسلاید</a:t>
            </a:r>
            <a:endParaRPr lang="en-US" dirty="0"/>
          </a:p>
          <a:p>
            <a:pPr lvl="3"/>
            <a:r>
              <a:rPr lang="fa-IR" dirty="0"/>
              <a:t>متن اسلاید</a:t>
            </a:r>
            <a:endParaRPr lang="en-US" dirty="0"/>
          </a:p>
        </p:txBody>
      </p:sp>
      <p:graphicFrame>
        <p:nvGraphicFramePr>
          <p:cNvPr id="15" name="Table 14">
            <a:extLst>
              <a:ext uri="{FF2B5EF4-FFF2-40B4-BE49-F238E27FC236}">
                <a16:creationId xmlns:a16="http://schemas.microsoft.com/office/drawing/2014/main" id="{E66EFBA9-30AB-935B-1B32-087D5078189C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604820571"/>
              </p:ext>
            </p:extLst>
          </p:nvPr>
        </p:nvGraphicFramePr>
        <p:xfrm>
          <a:off x="741589" y="942123"/>
          <a:ext cx="10690111" cy="320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8433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84676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972">
                <a:tc>
                  <a:txBody>
                    <a:bodyPr/>
                    <a:lstStyle/>
                    <a:p>
                      <a:endParaRPr lang="en-US" sz="15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0C5B6CFC-96E1-E4F5-1C02-654D3D53964F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844063" y="958370"/>
            <a:ext cx="1615586" cy="230746"/>
          </a:xfrm>
        </p:spPr>
        <p:txBody>
          <a:bodyPr anchor="ctr">
            <a:noAutofit/>
          </a:bodyPr>
          <a:lstStyle>
            <a:lvl1pPr marL="0" indent="0" algn="ctr" rtl="1">
              <a:buNone/>
              <a:defRPr sz="1000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پیغام اصلی</a:t>
            </a:r>
            <a:endParaRPr lang="en-US" dirty="0"/>
          </a:p>
        </p:txBody>
      </p:sp>
      <p:sp>
        <p:nvSpPr>
          <p:cNvPr id="21" name="Text Placeholder 15">
            <a:extLst>
              <a:ext uri="{FF2B5EF4-FFF2-40B4-BE49-F238E27FC236}">
                <a16:creationId xmlns:a16="http://schemas.microsoft.com/office/drawing/2014/main" id="{E993F1AF-8AD3-BC06-2061-CC9EADF1C738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2743201" y="928582"/>
            <a:ext cx="8677898" cy="326341"/>
          </a:xfrm>
          <a:ln>
            <a:noFill/>
          </a:ln>
        </p:spPr>
        <p:txBody>
          <a:bodyPr anchor="ctr">
            <a:noAutofit/>
          </a:bodyPr>
          <a:lstStyle>
            <a:lvl1pPr marL="0" indent="0" algn="r" rtl="1">
              <a:buNone/>
              <a:defRPr sz="1200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عنوان را ادیت کنید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890A1D1-8BFB-9CDD-83AA-7925F653D9B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589" y="6338544"/>
            <a:ext cx="2234129" cy="324908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تاریخ را اینجا وارد کنید</a:t>
            </a:r>
            <a:endParaRPr lang="en-US" dirty="0"/>
          </a:p>
        </p:txBody>
      </p:sp>
      <p:sp>
        <p:nvSpPr>
          <p:cNvPr id="4" name="Slide Number Placeholder 4">
            <a:extLst>
              <a:ext uri="{FF2B5EF4-FFF2-40B4-BE49-F238E27FC236}">
                <a16:creationId xmlns:a16="http://schemas.microsoft.com/office/drawing/2014/main" id="{22894BF0-0B66-3E20-A068-DE03143B41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959" y="6332707"/>
            <a:ext cx="943897" cy="365125"/>
          </a:xfrm>
          <a:prstGeom prst="rect">
            <a:avLst/>
          </a:prstGeom>
        </p:spPr>
        <p:txBody>
          <a:bodyPr/>
          <a:lstStyle/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FD2597F5-B9AA-1DC1-3AF2-2519A3C0EA4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46681" y="6305774"/>
            <a:ext cx="8303730" cy="403785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algn="r" rtl="1"/>
            <a:r>
              <a:rPr lang="fa-IR" dirty="0"/>
              <a:t>توضیحات را ادیت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79122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wo Content ENGLIS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42949" y="1275465"/>
            <a:ext cx="10688751" cy="536144"/>
          </a:xfrm>
        </p:spPr>
        <p:txBody>
          <a:bodyPr/>
          <a:lstStyle>
            <a:lvl1pPr>
              <a:defRPr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slide summary (max. two lines)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42949" y="1825537"/>
            <a:ext cx="5279835" cy="4373483"/>
          </a:xfrm>
        </p:spPr>
        <p:txBody>
          <a:bodyPr>
            <a:normAutofit/>
          </a:bodyPr>
          <a:lstStyle>
            <a:lvl1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4271353549"/>
              </p:ext>
            </p:extLst>
          </p:nvPr>
        </p:nvGraphicFramePr>
        <p:xfrm>
          <a:off x="742950" y="941497"/>
          <a:ext cx="5279834" cy="320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8048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9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972">
                <a:tc>
                  <a:txBody>
                    <a:bodyPr/>
                    <a:lstStyle/>
                    <a:p>
                      <a:endParaRPr lang="en-US" sz="15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solidFill>
                          <a:schemeClr val="accent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  <a:solidFill>
                          <a:schemeClr val="accent1">
                            <a:lumMod val="90000"/>
                            <a:lumOff val="10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4" name="Text Placeholder 15"/>
          <p:cNvSpPr>
            <a:spLocks noGrp="1"/>
          </p:cNvSpPr>
          <p:nvPr>
            <p:ph type="body" sz="quarter" idx="15" hasCustomPrompt="1"/>
          </p:nvPr>
        </p:nvSpPr>
        <p:spPr>
          <a:xfrm>
            <a:off x="760300" y="952649"/>
            <a:ext cx="3840125" cy="297735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17" name="Content Placeholder 2"/>
          <p:cNvSpPr>
            <a:spLocks noGrp="1"/>
          </p:cNvSpPr>
          <p:nvPr>
            <p:ph sz="half" idx="16"/>
          </p:nvPr>
        </p:nvSpPr>
        <p:spPr>
          <a:xfrm>
            <a:off x="6151865" y="1832629"/>
            <a:ext cx="5279835" cy="4377545"/>
          </a:xfrm>
        </p:spPr>
        <p:txBody>
          <a:bodyPr>
            <a:normAutofit/>
          </a:bodyPr>
          <a:lstStyle>
            <a:lvl1pPr>
              <a:defRPr sz="20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>
              <a:defRPr sz="18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2pPr>
            <a:lvl3pPr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21" name="Text Placeholder 18"/>
          <p:cNvSpPr>
            <a:spLocks noGrp="1"/>
          </p:cNvSpPr>
          <p:nvPr>
            <p:ph type="body" sz="quarter" idx="19" hasCustomPrompt="1"/>
          </p:nvPr>
        </p:nvSpPr>
        <p:spPr>
          <a:xfrm>
            <a:off x="4742215" y="974987"/>
            <a:ext cx="1267860" cy="230746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Highlight</a:t>
            </a:r>
          </a:p>
        </p:txBody>
      </p:sp>
      <p:graphicFrame>
        <p:nvGraphicFramePr>
          <p:cNvPr id="13" name="Table 12">
            <a:extLst>
              <a:ext uri="{FF2B5EF4-FFF2-40B4-BE49-F238E27FC236}">
                <a16:creationId xmlns:a16="http://schemas.microsoft.com/office/drawing/2014/main" id="{AB141FD6-9419-C083-4E5C-408A5D7C0A32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3279374077"/>
              </p:ext>
            </p:extLst>
          </p:nvPr>
        </p:nvGraphicFramePr>
        <p:xfrm>
          <a:off x="6151865" y="941495"/>
          <a:ext cx="5279835" cy="320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398048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993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972">
                <a:tc>
                  <a:txBody>
                    <a:bodyPr/>
                    <a:lstStyle/>
                    <a:p>
                      <a:endParaRPr lang="en-US" sz="15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BC453AB5-8FCD-705E-3DF1-2B6B34B1B9F1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10147436" y="986142"/>
            <a:ext cx="1284264" cy="230746"/>
          </a:xfrm>
        </p:spPr>
        <p:txBody>
          <a:bodyPr anchor="ctr">
            <a:noAutofit/>
          </a:bodyPr>
          <a:lstStyle>
            <a:lvl1pPr marL="0" indent="0" algn="ctr">
              <a:buNone/>
              <a:defRPr sz="11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Highlight</a:t>
            </a:r>
          </a:p>
        </p:txBody>
      </p:sp>
      <p:sp>
        <p:nvSpPr>
          <p:cNvPr id="23" name="Text Placeholder 15">
            <a:extLst>
              <a:ext uri="{FF2B5EF4-FFF2-40B4-BE49-F238E27FC236}">
                <a16:creationId xmlns:a16="http://schemas.microsoft.com/office/drawing/2014/main" id="{8654455D-D061-6C16-FB16-4FCC53BB468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151865" y="956710"/>
            <a:ext cx="3853781" cy="297735"/>
          </a:xfrm>
          <a:ln>
            <a:noFill/>
          </a:ln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to edit title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8ADACE3-5163-6B48-B6BA-022EFA597F5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811E7CA7-FB67-4138-922D-50F2E4AB86D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7" name="Slide Number Placeholder 4">
            <a:extLst>
              <a:ext uri="{FF2B5EF4-FFF2-40B4-BE49-F238E27FC236}">
                <a16:creationId xmlns:a16="http://schemas.microsoft.com/office/drawing/2014/main" id="{23D6A868-8E6B-FE54-CABE-D69EE819C01D}"/>
              </a:ext>
            </a:extLst>
          </p:cNvPr>
          <p:cNvSpPr txBox="1">
            <a:spLocks/>
          </p:cNvSpPr>
          <p:nvPr userDrawn="1"/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790436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 Two Content FAR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1378" y="1292178"/>
            <a:ext cx="10706101" cy="536144"/>
          </a:xfrm>
        </p:spPr>
        <p:txBody>
          <a:bodyPr>
            <a:normAutofit/>
          </a:bodyPr>
          <a:lstStyle>
            <a:lvl1pPr algn="r" rtl="1">
              <a:defRPr sz="2400" baseline="0"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r>
              <a:rPr lang="fa-IR" dirty="0"/>
              <a:t>خلاصه اسلاید را در حداکثر دو خط ادیت کنید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69214" y="1859190"/>
            <a:ext cx="5279835" cy="4404840"/>
          </a:xfrm>
        </p:spPr>
        <p:txBody>
          <a:bodyPr>
            <a:normAutofit/>
          </a:bodyPr>
          <a:lstStyle>
            <a:lvl1pPr algn="r" rtl="1">
              <a:defRPr sz="1800">
                <a:latin typeface="IRANYekan" panose="020B0506030804020204" pitchFamily="34" charset="-78"/>
                <a:cs typeface="IRANYekan" panose="020B0506030804020204" pitchFamily="34" charset="-78"/>
              </a:defRPr>
            </a:lvl1pPr>
            <a:lvl2pPr algn="r" rtl="1">
              <a:defRPr sz="1600">
                <a:latin typeface="IRANYekan" panose="020B0506030804020204" pitchFamily="34" charset="-78"/>
                <a:cs typeface="IRANYekan" panose="020B0506030804020204" pitchFamily="34" charset="-78"/>
              </a:defRPr>
            </a:lvl2pPr>
            <a:lvl3pPr algn="r" rtl="1">
              <a:defRPr sz="1400">
                <a:latin typeface="IRANYekan" panose="020B0506030804020204" pitchFamily="34" charset="-78"/>
                <a:cs typeface="IRANYekan" panose="020B0506030804020204" pitchFamily="34" charset="-78"/>
              </a:defRPr>
            </a:lvl3pPr>
            <a:lvl4pPr algn="r" rtl="1">
              <a:defRPr sz="1200">
                <a:latin typeface="IRANYekan" panose="020B0506030804020204" pitchFamily="34" charset="-78"/>
                <a:cs typeface="IRANYekan" panose="020B0506030804020204" pitchFamily="34" charset="-78"/>
              </a:defRPr>
            </a:lvl4pPr>
            <a:lvl5pPr algn="r" rtl="1">
              <a:defRPr/>
            </a:lvl5pPr>
          </a:lstStyle>
          <a:p>
            <a:pPr lvl="0"/>
            <a:r>
              <a:rPr lang="fa-IR" dirty="0"/>
              <a:t>متن اسلاید</a:t>
            </a:r>
            <a:endParaRPr lang="en-US" dirty="0"/>
          </a:p>
          <a:p>
            <a:pPr lvl="1"/>
            <a:r>
              <a:rPr lang="fa-IR" dirty="0"/>
              <a:t>متن اسلاید</a:t>
            </a:r>
            <a:endParaRPr lang="en-US" dirty="0"/>
          </a:p>
          <a:p>
            <a:pPr lvl="2"/>
            <a:r>
              <a:rPr lang="fa-IR" dirty="0"/>
              <a:t>متن اسلاید</a:t>
            </a:r>
            <a:endParaRPr lang="en-US" dirty="0"/>
          </a:p>
          <a:p>
            <a:pPr lvl="3"/>
            <a:r>
              <a:rPr lang="fa-IR" dirty="0"/>
              <a:t>متن اسلاید</a:t>
            </a:r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7480BD03-AE76-44DA-3FA1-563E6E9D6F3A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84922232"/>
              </p:ext>
            </p:extLst>
          </p:nvPr>
        </p:nvGraphicFramePr>
        <p:xfrm>
          <a:off x="742950" y="941267"/>
          <a:ext cx="5279834" cy="320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36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4290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972">
                <a:tc>
                  <a:txBody>
                    <a:bodyPr/>
                    <a:lstStyle/>
                    <a:p>
                      <a:endParaRPr lang="en-US" sz="15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08FE8A8A-ABC4-C217-020E-C9DB507FDE3E}"/>
              </a:ext>
            </a:extLst>
          </p:cNvPr>
          <p:cNvGraphicFramePr>
            <a:graphicFrameLocks noGrp="1"/>
          </p:cNvGraphicFramePr>
          <p:nvPr userDrawn="1">
            <p:extLst>
              <p:ext uri="{D42A27DB-BD31-4B8C-83A1-F6EECF244321}">
                <p14:modId xmlns:p14="http://schemas.microsoft.com/office/powerpoint/2010/main" val="230541852"/>
              </p:ext>
            </p:extLst>
          </p:nvPr>
        </p:nvGraphicFramePr>
        <p:xfrm>
          <a:off x="6151865" y="941270"/>
          <a:ext cx="5279835" cy="32004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121104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879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8972">
                <a:tc>
                  <a:txBody>
                    <a:bodyPr/>
                    <a:lstStyle/>
                    <a:p>
                      <a:endParaRPr lang="en-US" sz="15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400" dirty="0">
                        <a:ln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</a:ln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29" name="Text Placeholder 15"/>
          <p:cNvSpPr>
            <a:spLocks noGrp="1"/>
          </p:cNvSpPr>
          <p:nvPr>
            <p:ph type="body" sz="quarter" idx="17" hasCustomPrompt="1"/>
          </p:nvPr>
        </p:nvSpPr>
        <p:spPr>
          <a:xfrm>
            <a:off x="2093415" y="925419"/>
            <a:ext cx="3920577" cy="326341"/>
          </a:xfrm>
          <a:ln>
            <a:noFill/>
          </a:ln>
        </p:spPr>
        <p:txBody>
          <a:bodyPr anchor="ctr">
            <a:noAutofit/>
          </a:bodyPr>
          <a:lstStyle>
            <a:lvl1pPr marL="0" indent="0" algn="r" rtl="1">
              <a:buNone/>
              <a:defRPr sz="1200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عنوان را ادیت کنید</a:t>
            </a:r>
            <a:endParaRPr lang="en-US" dirty="0"/>
          </a:p>
        </p:txBody>
      </p:sp>
      <p:sp>
        <p:nvSpPr>
          <p:cNvPr id="27" name="Text Placeholder 18"/>
          <p:cNvSpPr>
            <a:spLocks noGrp="1"/>
          </p:cNvSpPr>
          <p:nvPr>
            <p:ph type="body" sz="quarter" idx="15" hasCustomPrompt="1"/>
          </p:nvPr>
        </p:nvSpPr>
        <p:spPr>
          <a:xfrm>
            <a:off x="753551" y="967304"/>
            <a:ext cx="1219575" cy="230746"/>
          </a:xfrm>
        </p:spPr>
        <p:txBody>
          <a:bodyPr anchor="ctr">
            <a:noAutofit/>
          </a:bodyPr>
          <a:lstStyle>
            <a:lvl1pPr marL="0" indent="0" algn="ctr" rtl="1">
              <a:buNone/>
              <a:defRPr sz="1000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پیغام اصلی</a:t>
            </a:r>
            <a:endParaRPr lang="en-US" dirty="0"/>
          </a:p>
        </p:txBody>
      </p:sp>
      <p:sp>
        <p:nvSpPr>
          <p:cNvPr id="9" name="Text Placeholder 18">
            <a:extLst>
              <a:ext uri="{FF2B5EF4-FFF2-40B4-BE49-F238E27FC236}">
                <a16:creationId xmlns:a16="http://schemas.microsoft.com/office/drawing/2014/main" id="{AA173FD0-353D-323D-CB6F-213FD5D8BF54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151865" y="967307"/>
            <a:ext cx="1219575" cy="230746"/>
          </a:xfrm>
        </p:spPr>
        <p:txBody>
          <a:bodyPr anchor="ctr">
            <a:noAutofit/>
          </a:bodyPr>
          <a:lstStyle>
            <a:lvl1pPr marL="0" indent="0" algn="ctr" rtl="1">
              <a:buNone/>
              <a:defRPr sz="1000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پیغام اصلی</a:t>
            </a:r>
            <a:endParaRPr lang="en-US" dirty="0"/>
          </a:p>
        </p:txBody>
      </p:sp>
      <p:sp>
        <p:nvSpPr>
          <p:cNvPr id="13" name="Content Placeholder 3">
            <a:extLst>
              <a:ext uri="{FF2B5EF4-FFF2-40B4-BE49-F238E27FC236}">
                <a16:creationId xmlns:a16="http://schemas.microsoft.com/office/drawing/2014/main" id="{DB6132C4-54D4-F73A-6316-0BC470AA28CC}"/>
              </a:ext>
            </a:extLst>
          </p:cNvPr>
          <p:cNvSpPr>
            <a:spLocks noGrp="1"/>
          </p:cNvSpPr>
          <p:nvPr>
            <p:ph sz="half" idx="19" hasCustomPrompt="1"/>
          </p:nvPr>
        </p:nvSpPr>
        <p:spPr>
          <a:xfrm>
            <a:off x="731379" y="1859190"/>
            <a:ext cx="5291406" cy="4410346"/>
          </a:xfrm>
        </p:spPr>
        <p:txBody>
          <a:bodyPr>
            <a:normAutofit/>
          </a:bodyPr>
          <a:lstStyle>
            <a:lvl1pPr algn="r" rtl="1">
              <a:defRPr sz="1800">
                <a:latin typeface="IRANYekan" panose="020B0506030804020204" pitchFamily="34" charset="-78"/>
                <a:cs typeface="IRANYekan" panose="020B0506030804020204" pitchFamily="34" charset="-78"/>
              </a:defRPr>
            </a:lvl1pPr>
            <a:lvl2pPr algn="r" rtl="1">
              <a:defRPr sz="1600">
                <a:latin typeface="IRANYekan" panose="020B0506030804020204" pitchFamily="34" charset="-78"/>
                <a:cs typeface="IRANYekan" panose="020B0506030804020204" pitchFamily="34" charset="-78"/>
              </a:defRPr>
            </a:lvl2pPr>
            <a:lvl3pPr algn="r" rtl="1">
              <a:defRPr sz="1400">
                <a:latin typeface="IRANYekan" panose="020B0506030804020204" pitchFamily="34" charset="-78"/>
                <a:cs typeface="IRANYekan" panose="020B0506030804020204" pitchFamily="34" charset="-78"/>
              </a:defRPr>
            </a:lvl3pPr>
            <a:lvl4pPr algn="r" rtl="1">
              <a:defRPr sz="1200">
                <a:latin typeface="IRANYekan" panose="020B0506030804020204" pitchFamily="34" charset="-78"/>
                <a:cs typeface="IRANYekan" panose="020B0506030804020204" pitchFamily="34" charset="-78"/>
              </a:defRPr>
            </a:lvl4pPr>
            <a:lvl5pPr algn="r" rtl="1">
              <a:defRPr/>
            </a:lvl5pPr>
          </a:lstStyle>
          <a:p>
            <a:pPr lvl="0"/>
            <a:r>
              <a:rPr lang="fa-IR" dirty="0"/>
              <a:t>متن اسلاید</a:t>
            </a:r>
            <a:endParaRPr lang="en-US" dirty="0"/>
          </a:p>
          <a:p>
            <a:pPr lvl="1"/>
            <a:r>
              <a:rPr lang="fa-IR" dirty="0"/>
              <a:t>متن اسلاید</a:t>
            </a:r>
            <a:endParaRPr lang="en-US" dirty="0"/>
          </a:p>
          <a:p>
            <a:pPr lvl="2"/>
            <a:r>
              <a:rPr lang="fa-IR" dirty="0"/>
              <a:t>متن اسلاید</a:t>
            </a:r>
            <a:endParaRPr lang="en-US" dirty="0"/>
          </a:p>
          <a:p>
            <a:pPr lvl="3"/>
            <a:r>
              <a:rPr lang="fa-IR" dirty="0"/>
              <a:t>متن اسلاید</a:t>
            </a:r>
            <a:endParaRPr lang="en-US" dirty="0"/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D215C85E-899D-5713-AA1C-D3DF4F00D57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500521" y="927729"/>
            <a:ext cx="3920577" cy="326341"/>
          </a:xfrm>
          <a:ln>
            <a:noFill/>
          </a:ln>
        </p:spPr>
        <p:txBody>
          <a:bodyPr anchor="ctr">
            <a:noAutofit/>
          </a:bodyPr>
          <a:lstStyle>
            <a:lvl1pPr marL="0" indent="0" algn="r" rtl="1">
              <a:buNone/>
              <a:defRPr sz="1200" baseline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عنوان را ادیت کنید</a:t>
            </a:r>
            <a:endParaRPr lang="en-US" dirty="0"/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3240BE0C-3A2D-3953-FD18-C8A2BDD129F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589" y="6338544"/>
            <a:ext cx="2234129" cy="324908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تاریخ را اینجا وارد کنید</a:t>
            </a:r>
            <a:endParaRPr lang="en-US" dirty="0"/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FBBA7283-EDE9-E5AD-AAF5-767BA802E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959" y="6332707"/>
            <a:ext cx="943897" cy="365125"/>
          </a:xfrm>
          <a:prstGeom prst="rect">
            <a:avLst/>
          </a:prstGeom>
        </p:spPr>
        <p:txBody>
          <a:bodyPr/>
          <a:lstStyle/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0E2A9B6C-C3EC-690F-A81F-B250A50BA69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46681" y="6305774"/>
            <a:ext cx="8303730" cy="403785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algn="r" rtl="1"/>
            <a:r>
              <a:rPr lang="fa-IR" dirty="0"/>
              <a:t>توضیحات را ادیت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92402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Logo only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BFC0027-2C38-D617-4E52-F3CCA7F79482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862D6D8-11DB-68E4-B09A-355CCE3363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87872" y="2403041"/>
            <a:ext cx="5616256" cy="2051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005700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 FARSI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0AD96CF-4453-0550-E9F4-4CB3203D0F56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  <p:sp>
        <p:nvSpPr>
          <p:cNvPr id="23" name="TextBox 22"/>
          <p:cNvSpPr txBox="1"/>
          <p:nvPr/>
        </p:nvSpPr>
        <p:spPr>
          <a:xfrm>
            <a:off x="4448174" y="4490741"/>
            <a:ext cx="3267075" cy="134139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ctr" defTabSz="914400" rtl="1" eaLnBrk="1" fontAlgn="auto" latinLnBrk="0" hangingPunct="1">
              <a:lnSpc>
                <a:spcPts val="17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ar-SA" sz="1200" b="0" i="0" kern="1200" dirty="0" err="1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کیلومتر</a:t>
            </a:r>
            <a:r>
              <a:rPr lang="ar-SA" sz="1200" b="0" i="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 12 جاده مخصوص </a:t>
            </a:r>
            <a:r>
              <a:rPr lang="ar-SA" sz="1200" b="0" i="0" kern="1200" dirty="0" err="1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کرج</a:t>
            </a:r>
            <a:r>
              <a:rPr lang="ar-SA" sz="1200" b="0" i="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، </a:t>
            </a:r>
            <a:r>
              <a:rPr lang="ar-SA" sz="1200" b="0" i="0" kern="1200" dirty="0" err="1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خیابان</a:t>
            </a:r>
            <a:r>
              <a:rPr lang="ar-SA" sz="1200" b="0" i="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 </a:t>
            </a:r>
            <a:r>
              <a:rPr lang="ar-SA" sz="1200" b="0" i="0" kern="1200" dirty="0" err="1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سپاه</a:t>
            </a:r>
            <a:r>
              <a:rPr lang="ar-SA" sz="1200" b="0" i="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 اسلام، نبش </a:t>
            </a:r>
            <a:r>
              <a:rPr lang="ar-SA" sz="1200" b="0" i="0" kern="1200" dirty="0" err="1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خیابان</a:t>
            </a:r>
            <a:r>
              <a:rPr lang="ar-SA" sz="1200" b="0" i="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 جلال،</a:t>
            </a:r>
            <a:r>
              <a:rPr lang="en-US" sz="1200" b="0" i="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 </a:t>
            </a:r>
            <a:r>
              <a:rPr lang="fa-IR" sz="1200" b="0" i="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پلاک </a:t>
            </a:r>
            <a:r>
              <a:rPr lang="fa-IR" sz="120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۳۹</a:t>
            </a:r>
            <a:r>
              <a:rPr lang="en-US" sz="1200" b="0" i="0" kern="1200" baseline="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 </a:t>
            </a:r>
            <a:endParaRPr lang="en-US" sz="1200" b="0" i="0" kern="1200" dirty="0">
              <a:solidFill>
                <a:schemeClr val="bg1"/>
              </a:solidFill>
              <a:effectLst/>
              <a:latin typeface="IRANYekan" panose="020B0506030804020204" pitchFamily="34" charset="-78"/>
              <a:ea typeface="+mn-ea"/>
              <a:cs typeface="IRANYekan" panose="020B0506030804020204" pitchFamily="34" charset="-78"/>
            </a:endParaRPr>
          </a:p>
          <a:p>
            <a:pPr algn="ctr" rtl="1">
              <a:lnSpc>
                <a:spcPts val="1700"/>
              </a:lnSpc>
            </a:pPr>
            <a:r>
              <a:rPr lang="ar-SA" sz="120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۴۴۹۰۸۲۴۵</a:t>
            </a:r>
            <a:r>
              <a:rPr lang="fa-IR" sz="1200" dirty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rPr>
              <a:t> ۹۸۲1+</a:t>
            </a:r>
          </a:p>
          <a:p>
            <a:pPr algn="ctr" rtl="1">
              <a:lnSpc>
                <a:spcPts val="1700"/>
              </a:lnSpc>
            </a:pPr>
            <a:r>
              <a:rPr lang="ar-SA" sz="1200" kern="1200" dirty="0">
                <a:solidFill>
                  <a:schemeClr val="bg1"/>
                </a:solidFill>
                <a:effectLst/>
                <a:latin typeface="IRANYekan" panose="020B0506030804020204" pitchFamily="34" charset="-78"/>
                <a:ea typeface="+mn-ea"/>
                <a:cs typeface="IRANYekan" panose="020B0506030804020204" pitchFamily="34" charset="-78"/>
              </a:rPr>
              <a:t>۴۴۹۰۸۲۴۳</a:t>
            </a:r>
            <a:r>
              <a:rPr lang="fa-IR" sz="1200" dirty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  <a:sym typeface="Wingdings 2" panose="05020102010507070707" pitchFamily="18" charset="2"/>
              </a:rPr>
              <a:t> ۹۸۲1+</a:t>
            </a:r>
          </a:p>
          <a:p>
            <a:pPr algn="ctr" rtl="1"/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info@mayan-group.com</a:t>
            </a:r>
          </a:p>
          <a:p>
            <a:pPr algn="ctr" rtl="1">
              <a:spcBef>
                <a:spcPts val="300"/>
              </a:spcBef>
            </a:pPr>
            <a:r>
              <a:rPr lang="en-US" sz="110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www.mayan-group.com</a:t>
            </a:r>
            <a:endParaRPr lang="fa-IR" sz="110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IRANYekan" panose="020B0506030804020204" pitchFamily="34" charset="-78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3988804" y="4166064"/>
            <a:ext cx="4214391" cy="3354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1580" b="1" dirty="0">
                <a:solidFill>
                  <a:schemeClr val="bg1"/>
                </a:solidFill>
                <a:latin typeface="IRANYekan" panose="020B0506030804020204" pitchFamily="34" charset="-78"/>
                <a:cs typeface="IRANYekan" panose="020B0506030804020204" pitchFamily="34" charset="-78"/>
              </a:rPr>
              <a:t>گروه خودروسازی مایان</a:t>
            </a:r>
            <a:endParaRPr lang="en-US" sz="1580" b="1" kern="1200" dirty="0">
              <a:solidFill>
                <a:schemeClr val="bg1"/>
              </a:solidFill>
              <a:effectLst/>
              <a:latin typeface="IRANYekan" panose="020B0506030804020204" pitchFamily="34" charset="-78"/>
              <a:ea typeface="+mn-ea"/>
              <a:cs typeface="IRANYekan" panose="020B0506030804020204" pitchFamily="34" charset="-78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32982C7-C660-186E-5BCE-C0B2B60E2A5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2641" y="2678548"/>
            <a:ext cx="968619" cy="1132918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FB2FB282-AC1E-E9D8-D3B9-4665828CF580}"/>
              </a:ext>
            </a:extLst>
          </p:cNvPr>
          <p:cNvSpPr/>
          <p:nvPr userDrawn="1"/>
        </p:nvSpPr>
        <p:spPr>
          <a:xfrm>
            <a:off x="-1" y="6121076"/>
            <a:ext cx="121920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</p:spTree>
    <p:extLst>
      <p:ext uri="{BB962C8B-B14F-4D97-AF65-F5344CB8AC3E}">
        <p14:creationId xmlns:p14="http://schemas.microsoft.com/office/powerpoint/2010/main" val="34175778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 ENGLISH ADD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6F4D9022-33DC-2A9C-50C3-F1C8BCEF8C87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C4F8DCE-0046-1D4E-837B-138BC52AD3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92641" y="2678548"/>
            <a:ext cx="968619" cy="1132918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C7C3D72E-D673-2997-A2A3-D0A8226BD6EF}"/>
              </a:ext>
            </a:extLst>
          </p:cNvPr>
          <p:cNvSpPr/>
          <p:nvPr userDrawn="1"/>
        </p:nvSpPr>
        <p:spPr>
          <a:xfrm>
            <a:off x="-1" y="6121076"/>
            <a:ext cx="12192000" cy="36933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  <p:sp>
        <p:nvSpPr>
          <p:cNvPr id="35" name="Rectangle 34"/>
          <p:cNvSpPr/>
          <p:nvPr/>
        </p:nvSpPr>
        <p:spPr>
          <a:xfrm>
            <a:off x="4257964" y="4463936"/>
            <a:ext cx="3676069" cy="1356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1400" spc="-1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No. 39, </a:t>
            </a:r>
            <a:r>
              <a:rPr lang="en-US" sz="1400" spc="-15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Sepah</a:t>
            </a:r>
            <a:r>
              <a:rPr lang="en-US" sz="1400" spc="-150" baseline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n-US" sz="1400" spc="-150" baseline="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Eslam</a:t>
            </a:r>
            <a:r>
              <a:rPr lang="en-US" sz="1400" spc="-1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Ave., </a:t>
            </a:r>
            <a:r>
              <a:rPr lang="en-US" sz="1400" spc="-15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Makhsoos</a:t>
            </a:r>
            <a:r>
              <a:rPr lang="en-US" sz="1400" spc="-150" baseline="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Rd., </a:t>
            </a:r>
            <a:r>
              <a:rPr lang="en-US" sz="1400" spc="-1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Tehran, Iran</a:t>
            </a:r>
          </a:p>
          <a:p>
            <a:pPr algn="ctr">
              <a:lnSpc>
                <a:spcPts val="2000"/>
              </a:lnSpc>
            </a:pPr>
            <a:r>
              <a:rPr lang="en-US" sz="1400" kern="1200" spc="-1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+98 21 4490 7894 </a:t>
            </a:r>
          </a:p>
          <a:p>
            <a:pPr algn="ctr">
              <a:lnSpc>
                <a:spcPts val="2000"/>
              </a:lnSpc>
            </a:pPr>
            <a:r>
              <a:rPr lang="en-US" sz="1400" spc="-150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+98 21 4490 8243</a:t>
            </a:r>
          </a:p>
          <a:p>
            <a:pPr algn="ctr">
              <a:lnSpc>
                <a:spcPts val="2000"/>
              </a:lnSpc>
            </a:pPr>
            <a:r>
              <a:rPr lang="en-US" sz="1400" spc="-15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info@mayan-group.com</a:t>
            </a:r>
            <a:endParaRPr lang="en-US" sz="1400" spc="-1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ctr">
              <a:lnSpc>
                <a:spcPts val="2000"/>
              </a:lnSpc>
            </a:pPr>
            <a:r>
              <a:rPr lang="en-US" sz="1400" spc="-150" dirty="0" err="1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www.mayan-group.com</a:t>
            </a:r>
            <a:endParaRPr lang="en-US" sz="1400" spc="-1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9" name="Rectangle 38"/>
          <p:cNvSpPr/>
          <p:nvPr/>
        </p:nvSpPr>
        <p:spPr>
          <a:xfrm>
            <a:off x="5120678" y="4111013"/>
            <a:ext cx="195064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Mayan Group</a:t>
            </a:r>
          </a:p>
        </p:txBody>
      </p:sp>
    </p:spTree>
    <p:extLst>
      <p:ext uri="{BB962C8B-B14F-4D97-AF65-F5344CB8AC3E}">
        <p14:creationId xmlns:p14="http://schemas.microsoft.com/office/powerpoint/2010/main" val="408568834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FARSI FARSI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42949" y="1543050"/>
            <a:ext cx="10706101" cy="4726486"/>
          </a:xfrm>
        </p:spPr>
        <p:txBody>
          <a:bodyPr/>
          <a:lstStyle>
            <a:lvl1pPr algn="r" rtl="1">
              <a:defRPr sz="2400">
                <a:latin typeface="IRANYekan" panose="020B0506030804020204" pitchFamily="34" charset="-78"/>
                <a:cs typeface="IRANYekan" panose="020B0506030804020204" pitchFamily="34" charset="-78"/>
              </a:defRPr>
            </a:lvl1pPr>
            <a:lvl2pPr algn="r" rtl="1">
              <a:defRPr sz="1600">
                <a:latin typeface="IRANYekan" panose="020B0506030804020204" pitchFamily="34" charset="-78"/>
                <a:cs typeface="IRANYekan" panose="020B0506030804020204" pitchFamily="34" charset="-78"/>
              </a:defRPr>
            </a:lvl2pPr>
            <a:lvl3pPr algn="r" rtl="1">
              <a:defRPr sz="16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3pPr>
            <a:lvl4pPr marL="1258888" marR="0" indent="-365125" algn="r" defTabSz="914400" rtl="1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accent1"/>
              </a:buClr>
              <a:buSzTx/>
              <a:buFontTx/>
              <a:buChar char="−"/>
              <a:tabLst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4pPr>
            <a:lvl5pPr marL="1258887" indent="0" algn="r" rtl="1">
              <a:buNone/>
              <a:defRPr sz="1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5pPr>
          </a:lstStyle>
          <a:p>
            <a:pPr lvl="0"/>
            <a:r>
              <a:rPr lang="fa-IR" dirty="0"/>
              <a:t>متن</a:t>
            </a:r>
            <a:endParaRPr lang="en-US" dirty="0"/>
          </a:p>
          <a:p>
            <a:pPr lvl="1"/>
            <a:r>
              <a:rPr lang="fa-IR" dirty="0"/>
              <a:t>متن</a:t>
            </a:r>
            <a:endParaRPr lang="en-US" dirty="0"/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 hasCustomPrompt="1"/>
          </p:nvPr>
        </p:nvSpPr>
        <p:spPr>
          <a:xfrm>
            <a:off x="2023220" y="933451"/>
            <a:ext cx="9425830" cy="645966"/>
          </a:xfrm>
        </p:spPr>
        <p:txBody>
          <a:bodyPr>
            <a:normAutofit/>
          </a:bodyPr>
          <a:lstStyle>
            <a:lvl1pPr algn="r" rtl="1">
              <a:defRPr sz="2400" b="1"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r>
              <a:rPr lang="fa-IR" dirty="0"/>
              <a:t>تایتل</a:t>
            </a:r>
            <a:endParaRPr lang="en-US" dirty="0"/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73586BA2-5606-1F51-E347-E2C1ED1F296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41589" y="6338544"/>
            <a:ext cx="2234129" cy="324908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lvl="0"/>
            <a:r>
              <a:rPr lang="fa-IR" dirty="0"/>
              <a:t>تاریخ را اینجا وارد کنید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4AFC37F-CF6D-6AED-C6B1-614518DD4E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469959" y="6332707"/>
            <a:ext cx="943897" cy="365125"/>
          </a:xfrm>
          <a:prstGeom prst="rect">
            <a:avLst/>
          </a:prstGeom>
        </p:spPr>
        <p:txBody>
          <a:bodyPr/>
          <a:lstStyle/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EECDF9C2-05E7-C4F2-0EA3-39929ED9B19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46681" y="6305774"/>
            <a:ext cx="8303730" cy="403785"/>
          </a:xfrm>
        </p:spPr>
        <p:txBody>
          <a:bodyPr anchor="ctr">
            <a:normAutofit/>
          </a:bodyPr>
          <a:lstStyle>
            <a:lvl1pPr marL="0" indent="0" algn="r" rtl="1">
              <a:buNone/>
              <a:defRPr sz="1100" baseline="0">
                <a:solidFill>
                  <a:schemeClr val="tx1">
                    <a:lumMod val="75000"/>
                    <a:lumOff val="25000"/>
                  </a:schemeClr>
                </a:solidFill>
                <a:latin typeface="IRANYekan" panose="020B0506030804020204" pitchFamily="34" charset="-78"/>
                <a:cs typeface="IRANYekan" panose="020B0506030804020204" pitchFamily="34" charset="-78"/>
              </a:defRPr>
            </a:lvl1pPr>
          </a:lstStyle>
          <a:p>
            <a:pPr algn="r" rtl="1"/>
            <a:r>
              <a:rPr lang="fa-IR" dirty="0"/>
              <a:t>توضیحات را ادیت کنید.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201877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4BD319B8-DFDB-C7E4-147E-7FE9B4FA3643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5996AB96-21C0-67CD-AE10-F9C50C292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11" name="Slide Number Placeholder 4">
            <a:extLst>
              <a:ext uri="{FF2B5EF4-FFF2-40B4-BE49-F238E27FC236}">
                <a16:creationId xmlns:a16="http://schemas.microsoft.com/office/drawing/2014/main" id="{57A2DE9C-3077-E0F9-AE3B-D15711D253AC}"/>
              </a:ext>
            </a:extLst>
          </p:cNvPr>
          <p:cNvSpPr txBox="1">
            <a:spLocks/>
          </p:cNvSpPr>
          <p:nvPr userDrawn="1"/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B8593D4C-F63C-C7DC-8543-0CD8C4D9413A}"/>
              </a:ext>
            </a:extLst>
          </p:cNvPr>
          <p:cNvSpPr txBox="1">
            <a:spLocks/>
          </p:cNvSpPr>
          <p:nvPr userDrawn="1"/>
        </p:nvSpPr>
        <p:spPr>
          <a:xfrm>
            <a:off x="742949" y="1025885"/>
            <a:ext cx="10706101" cy="53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kern="1200" baseline="0">
                <a:solidFill>
                  <a:schemeClr val="accent1">
                    <a:lumMod val="90000"/>
                    <a:lumOff val="10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197262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E58C68BB-74EC-B339-CE7D-3211057872D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7BC7EC-4234-9253-CAF6-BDA548BE913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DEE91FC-590A-ED73-BCD4-0C0BFDDDF92F}"/>
              </a:ext>
            </a:extLst>
          </p:cNvPr>
          <p:cNvSpPr txBox="1">
            <a:spLocks/>
          </p:cNvSpPr>
          <p:nvPr userDrawn="1"/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355742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feld 12">
            <a:extLst>
              <a:ext uri="{FF2B5EF4-FFF2-40B4-BE49-F238E27FC236}">
                <a16:creationId xmlns:a16="http://schemas.microsoft.com/office/drawing/2014/main" id="{55BE10A5-48DC-A00A-E9EB-9337FF24B0E5}"/>
              </a:ext>
            </a:extLst>
          </p:cNvPr>
          <p:cNvSpPr txBox="1"/>
          <p:nvPr userDrawn="1">
            <p:custDataLst>
              <p:tags r:id="rId1"/>
            </p:custDataLst>
          </p:nvPr>
        </p:nvSpPr>
        <p:spPr>
          <a:xfrm rot="2700000">
            <a:off x="10947454" y="301846"/>
            <a:ext cx="1756963" cy="215444"/>
          </a:xfrm>
          <a:prstGeom prst="rect">
            <a:avLst/>
          </a:prstGeom>
          <a:solidFill>
            <a:srgbClr val="FF0000"/>
          </a:solidFill>
          <a:scene3d>
            <a:camera prst="orthographicFront">
              <a:rot lat="0" lon="0" rev="0"/>
            </a:camera>
            <a:lightRig rig="threePt" dir="t"/>
          </a:scene3d>
        </p:spPr>
        <p:txBody>
          <a:bodyPr wrap="square" rtlCol="0">
            <a:spAutoFit/>
          </a:bodyPr>
          <a:lstStyle/>
          <a:p>
            <a:pPr algn="ctr"/>
            <a:r>
              <a:rPr lang="de-DE" sz="8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CONFIDENTIAL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923762F9-8B89-2547-9C04-8637713C14D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7252C1C-9D75-A308-6FAB-67C49461E41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D17C391-1664-5535-DDF0-565FB0BF13F0}"/>
              </a:ext>
            </a:extLst>
          </p:cNvPr>
          <p:cNvSpPr txBox="1">
            <a:spLocks/>
          </p:cNvSpPr>
          <p:nvPr userDrawn="1"/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7968312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285875"/>
            <a:ext cx="9144000" cy="2224088"/>
          </a:xfrm>
        </p:spPr>
        <p:txBody>
          <a:bodyPr anchor="b">
            <a:normAutofit/>
          </a:bodyPr>
          <a:lstStyle>
            <a:lvl1pPr algn="ctr">
              <a:defRPr sz="540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94F21D-8D5E-CB91-00C7-BA90C73166A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1576" y="6323748"/>
            <a:ext cx="2303348" cy="400051"/>
          </a:xfrm>
        </p:spPr>
        <p:txBody>
          <a:bodyPr anchor="ctr">
            <a:noAutofit/>
          </a:bodyPr>
          <a:lstStyle>
            <a:lvl1pPr marL="0" indent="0" algn="l">
              <a:buNone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lvl="0"/>
            <a:r>
              <a:rPr lang="en-US" dirty="0"/>
              <a:t>Click here to add date</a:t>
            </a:r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B0919176-B5AF-D7A9-00C1-686BE15AA27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136694" y="6332456"/>
            <a:ext cx="8303730" cy="403785"/>
          </a:xfrm>
        </p:spPr>
        <p:txBody>
          <a:bodyPr anchor="ctr">
            <a:normAutofit/>
          </a:bodyPr>
          <a:lstStyle>
            <a:lvl1pPr marL="0" marR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None/>
              <a:tabLst/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pPr algn="r" rtl="1"/>
            <a:r>
              <a:rPr lang="en-US" dirty="0"/>
              <a:t>Edit descriptions</a:t>
            </a:r>
          </a:p>
        </p:txBody>
      </p:sp>
      <p:sp>
        <p:nvSpPr>
          <p:cNvPr id="9" name="Slide Number Placeholder 4">
            <a:extLst>
              <a:ext uri="{FF2B5EF4-FFF2-40B4-BE49-F238E27FC236}">
                <a16:creationId xmlns:a16="http://schemas.microsoft.com/office/drawing/2014/main" id="{A4B20384-79A1-A195-95BF-E3A44A604D2F}"/>
              </a:ext>
            </a:extLst>
          </p:cNvPr>
          <p:cNvSpPr txBox="1">
            <a:spLocks/>
          </p:cNvSpPr>
          <p:nvPr userDrawn="1"/>
        </p:nvSpPr>
        <p:spPr>
          <a:xfrm>
            <a:off x="11469959" y="6323829"/>
            <a:ext cx="943897" cy="365125"/>
          </a:xfrm>
          <a:prstGeom prst="rect">
            <a:avLst/>
          </a:prstGeom>
        </p:spPr>
        <p:txBody>
          <a:bodyPr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BEFFDEF7-E958-44AA-910C-38139CAE98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42009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949" y="1025885"/>
            <a:ext cx="10706101" cy="5361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slide summary (max. two lines)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949" y="1649364"/>
            <a:ext cx="10706101" cy="451861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42949" y="6358913"/>
            <a:ext cx="2552176" cy="301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95124" y="6358912"/>
            <a:ext cx="8153925" cy="3017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lumMod val="75000"/>
                    <a:lumOff val="25000"/>
                  </a:schemeClr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EB5AFB2E-CDD8-128B-C648-A56B09B9D975}"/>
              </a:ext>
            </a:extLst>
          </p:cNvPr>
          <p:cNvCxnSpPr>
            <a:cxnSpLocks/>
          </p:cNvCxnSpPr>
          <p:nvPr userDrawn="1"/>
        </p:nvCxnSpPr>
        <p:spPr>
          <a:xfrm>
            <a:off x="0" y="901546"/>
            <a:ext cx="12192000" cy="0"/>
          </a:xfrm>
          <a:prstGeom prst="line">
            <a:avLst/>
          </a:prstGeom>
          <a:ln>
            <a:solidFill>
              <a:schemeClr val="tx1">
                <a:lumMod val="90000"/>
                <a:lumOff val="1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 15">
            <a:extLst>
              <a:ext uri="{FF2B5EF4-FFF2-40B4-BE49-F238E27FC236}">
                <a16:creationId xmlns:a16="http://schemas.microsoft.com/office/drawing/2014/main" id="{712EE5F9-D07E-B735-A990-DC1BFB718884}"/>
              </a:ext>
            </a:extLst>
          </p:cNvPr>
          <p:cNvSpPr/>
          <p:nvPr userDrawn="1"/>
        </p:nvSpPr>
        <p:spPr>
          <a:xfrm>
            <a:off x="0" y="6644409"/>
            <a:ext cx="12192000" cy="10813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indent="-457200" algn="ctr">
              <a:spcBef>
                <a:spcPts val="1000"/>
              </a:spcBef>
            </a:pPr>
            <a:endParaRPr lang="en-US" sz="2000" dirty="0" err="1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36BDAE4-88E9-4AAC-90D9-95846FDC1B55}"/>
              </a:ext>
            </a:extLst>
          </p:cNvPr>
          <p:cNvPicPr>
            <a:picLocks noChangeAspect="1"/>
          </p:cNvPicPr>
          <p:nvPr userDrawn="1"/>
        </p:nvPicPr>
        <p:blipFill>
          <a:blip r:embed="rId26"/>
          <a:stretch>
            <a:fillRect/>
          </a:stretch>
        </p:blipFill>
        <p:spPr>
          <a:xfrm>
            <a:off x="742949" y="310334"/>
            <a:ext cx="1379149" cy="503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2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703" r:id="rId2"/>
    <p:sldLayoutId id="2147483720" r:id="rId3"/>
    <p:sldLayoutId id="2147483706" r:id="rId4"/>
    <p:sldLayoutId id="2147483683" r:id="rId5"/>
    <p:sldLayoutId id="2147483719" r:id="rId6"/>
    <p:sldLayoutId id="2147483722" r:id="rId7"/>
    <p:sldLayoutId id="2147483705" r:id="rId8"/>
    <p:sldLayoutId id="2147483651" r:id="rId9"/>
    <p:sldLayoutId id="2147483680" r:id="rId10"/>
    <p:sldLayoutId id="2147483681" r:id="rId11"/>
    <p:sldLayoutId id="2147483718" r:id="rId12"/>
    <p:sldLayoutId id="2147483717" r:id="rId13"/>
    <p:sldLayoutId id="2147483699" r:id="rId14"/>
    <p:sldLayoutId id="2147483652" r:id="rId15"/>
    <p:sldLayoutId id="2147483686" r:id="rId16"/>
    <p:sldLayoutId id="2147483654" r:id="rId17"/>
    <p:sldLayoutId id="2147483701" r:id="rId18"/>
    <p:sldLayoutId id="2147483707" r:id="rId19"/>
    <p:sldLayoutId id="2147483708" r:id="rId20"/>
    <p:sldLayoutId id="2147483709" r:id="rId21"/>
    <p:sldLayoutId id="2147483714" r:id="rId22"/>
    <p:sldLayoutId id="2147483715" r:id="rId23"/>
    <p:sldLayoutId id="2147483716" r:id="rId2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kern="1200" baseline="0">
          <a:solidFill>
            <a:schemeClr val="accent1">
              <a:lumMod val="90000"/>
              <a:lumOff val="10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anose="05000000000000000000" pitchFamily="2" charset="2"/>
        <a:buChar char="§"/>
        <a:defRPr sz="20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8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6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anose="05000000000000000000" pitchFamily="2" charset="2"/>
        <a:buChar char="§"/>
        <a:defRPr sz="1400" kern="1200">
          <a:solidFill>
            <a:schemeClr val="tx1">
              <a:lumMod val="75000"/>
              <a:lumOff val="25000"/>
            </a:schemeClr>
          </a:solidFill>
          <a:latin typeface="Open Sans" panose="020B0606030504020204" pitchFamily="34" charset="0"/>
          <a:ea typeface="Open Sans" panose="020B0606030504020204" pitchFamily="34" charset="0"/>
          <a:cs typeface="Open Sans" panose="020B0606030504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963EDC-959F-B847-5F6F-CBEDFC8FB4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49440" y="1437456"/>
            <a:ext cx="4487133" cy="2861733"/>
          </a:xfrm>
        </p:spPr>
        <p:txBody>
          <a:bodyPr>
            <a:normAutofit/>
          </a:bodyPr>
          <a:lstStyle/>
          <a:p>
            <a:r>
              <a:rPr lang="fa-IR" dirty="0" smtClean="0">
                <a:solidFill>
                  <a:srgbClr val="FFFF00"/>
                </a:solidFill>
                <a:cs typeface="B Nazanin" panose="00000400000000000000" pitchFamily="2" charset="-78"/>
              </a:rPr>
              <a:t>راهنمای نحوه دریافت خدمات حمل و </a:t>
            </a:r>
            <a:r>
              <a:rPr lang="fa-IR" dirty="0" smtClean="0">
                <a:solidFill>
                  <a:srgbClr val="FFFF00"/>
                </a:solidFill>
                <a:cs typeface="B Nazanin" panose="00000400000000000000" pitchFamily="2" charset="-78"/>
              </a:rPr>
              <a:t>تعرفه </a:t>
            </a:r>
            <a:r>
              <a:rPr lang="fa-IR" dirty="0">
                <a:solidFill>
                  <a:srgbClr val="FFFF00"/>
                </a:solidFill>
                <a:cs typeface="B Nazanin" panose="00000400000000000000" pitchFamily="2" charset="-78"/>
              </a:rPr>
              <a:t>هزینه حمل خودرو های سنگین</a:t>
            </a:r>
            <a:endParaRPr lang="en-US" dirty="0">
              <a:solidFill>
                <a:srgbClr val="FFFF0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5450370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4D993A7-7260-B345-351C-A544726F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EF7-E958-44AA-910C-38139CAE9892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1602507"/>
            <a:ext cx="10784159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150000"/>
              </a:lnSpc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نحوه دریافت خدمات حمل</a:t>
            </a:r>
          </a:p>
          <a:p>
            <a:pPr algn="r" rtl="1">
              <a:lnSpc>
                <a:spcPct val="150000"/>
              </a:lnSpc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جهت درخواست خدمات حمل خودرو، مشتریان محترم می‌توانند با شماره‌های ۰۲۱-۴۹۰۰۴۰۰۰ و ۰۹۳۵-۲۷۵۵۴۵۴ تماس گرفته و درخواست خود را اعلام نمایند</a:t>
            </a:r>
            <a:r>
              <a:rPr lang="fa-IR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.</a:t>
            </a:r>
          </a:p>
          <a:p>
            <a:pPr algn="r" rtl="1">
              <a:lnSpc>
                <a:spcPct val="150000"/>
              </a:lnSpc>
            </a:pPr>
            <a:r>
              <a:rPr lang="fa-IR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پس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از ثبت درخواست، هماهنگی و برنامه‌ریزی لازم جهت ارائه خدمات حمل خودرو توسط واحد خدمات سیار مایان دیزل </a:t>
            </a:r>
            <a:r>
              <a:rPr lang="fa-IR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انجام شده سپس مسئول و خودرو حمل به مشتری محترم از طریق پیامک و تماس اعلام میگردد.</a:t>
            </a:r>
            <a:endParaRPr lang="fa-IR" b="1" dirty="0" smtClean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algn="r" rtl="1">
              <a:lnSpc>
                <a:spcPct val="150000"/>
              </a:lnSpc>
            </a:pPr>
            <a:r>
              <a:rPr lang="fa-IR" b="1" dirty="0" smtClean="0">
                <a:solidFill>
                  <a:srgbClr val="002060"/>
                </a:solidFill>
                <a:cs typeface="B Nazanin" panose="00000400000000000000" pitchFamily="2" charset="-78"/>
              </a:rPr>
              <a:t>تعرفه </a:t>
            </a:r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حمل خودرو سنگین</a:t>
            </a:r>
            <a:endParaRPr lang="en-US" b="1" dirty="0">
              <a:solidFill>
                <a:srgbClr val="002060"/>
              </a:solidFill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fa-IR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هزینه حمل خودرو در دو بخش </a:t>
            </a:r>
            <a:r>
              <a:rPr lang="fa-IR" u="sng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هزینه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پایه ورودی خودرو حمل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و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هزینه بر اساس مسافت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برای </a:t>
            </a: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خودرو های سنگین  ،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مطابق توافق طرفین و شرایط </a:t>
            </a:r>
            <a:r>
              <a:rPr lang="fa-IR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بار محاسبه میگردد.</a:t>
            </a:r>
            <a:endParaRPr lang="fa-IR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</a:pPr>
            <a:r>
              <a:rPr lang="fa-IR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متوسط </a:t>
            </a: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هزینه پایه ورودی خودرو حمل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:  بین 25.000.000 ریال الی 30.000.000 ریال می باشد .</a:t>
            </a:r>
          </a:p>
          <a:p>
            <a:pPr algn="r" rtl="1">
              <a:lnSpc>
                <a:spcPct val="200000"/>
              </a:lnSpc>
            </a:pP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هزینه بر اساس هر کیلومتر :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به مبلغ 1000.000 ریال (از محل توقف تا مقصد </a:t>
            </a:r>
            <a:r>
              <a:rPr lang="fa-IR" dirty="0" smtClean="0">
                <a:solidFill>
                  <a:schemeClr val="accent1"/>
                </a:solidFill>
                <a:cs typeface="B Nazanin" panose="00000400000000000000" pitchFamily="2" charset="-78"/>
              </a:rPr>
              <a:t>)</a:t>
            </a:r>
            <a:endParaRPr lang="fa-IR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036571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4D993A7-7260-B345-351C-A544726F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EF7-E958-44AA-910C-38139CAE9892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1303250"/>
            <a:ext cx="10784159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عوامل تاثیر گذار بر تعیین هزینه</a:t>
            </a:r>
            <a:endParaRPr lang="fa-IR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حمل خودرو برای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مسافت های بین شهری و بالای 150 کیلومتر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به صورت</a:t>
            </a:r>
            <a:r>
              <a:rPr lang="fa-IR" b="1" dirty="0">
                <a:solidFill>
                  <a:schemeClr val="accent1"/>
                </a:solidFill>
                <a:cs typeface="B Nazanin" panose="00000400000000000000" pitchFamily="2" charset="-78"/>
              </a:rPr>
              <a:t> توافقی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میباشد.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در صورت وجود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ترافیک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 در حمل داخل شهری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20 درصد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به مبلغ کل افزوده میگردد.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در صورت درخواست حمل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بین ساعات 23 الی 06 صبح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20 درصد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به مبلغ کل افزوده میگردد.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در صورت درخواست حمل خودرو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در مسیر های کوهستانی و گردنه ها و نقاط حادثه خیز و پر ریسک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20 درصد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به مبلغ کل افزوده خواهد شد. 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در صورت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بد بودن شرایط آب و هوایی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 </a:t>
            </a: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20 درصد </a:t>
            </a: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به مبلغ کل افزوده میگردد.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u="sng" dirty="0">
                <a:solidFill>
                  <a:schemeClr val="accent1"/>
                </a:solidFill>
                <a:cs typeface="B Nazanin" panose="00000400000000000000" pitchFamily="2" charset="-78"/>
              </a:rPr>
              <a:t>هزینه بیمه و بارنامه مطابق با مبلغ مصوب به عهده مشتری میباشد.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در صورت نیاز به خدمات اضافه اعم از هزینه آماده سازی برای حمل خودرو های تصادفی و بیرون کشیدن خودرو و آوردن به سطح جاده و مواردی از این قبیل هزینه به صورت جداگانه محاسبه خواهد شد.</a:t>
            </a:r>
          </a:p>
          <a:p>
            <a:pPr algn="r" rtl="1"/>
            <a:endParaRPr lang="en-US" dirty="0">
              <a:solidFill>
                <a:srgbClr val="00206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5963163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4D993A7-7260-B345-351C-A544726F5E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FFDEF7-E958-44AA-910C-38139CAE9892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685800" y="1403002"/>
            <a:ext cx="10784159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>
              <a:lnSpc>
                <a:spcPct val="200000"/>
              </a:lnSpc>
            </a:pPr>
            <a:r>
              <a:rPr lang="fa-IR" b="1" dirty="0">
                <a:solidFill>
                  <a:srgbClr val="002060"/>
                </a:solidFill>
                <a:cs typeface="B Nazanin" panose="00000400000000000000" pitchFamily="2" charset="-78"/>
              </a:rPr>
              <a:t>ابعاد مجاز برای حمل بار 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حداکثر عرض مجاز خودرو بهمراه بار : 2.6 متر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حداکثر ارتفاع مجاز خودرو بهمراه بار : 4.5 متر از سطح زمین تا بالاترین نقطه بار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حداکثر طول مجاز خودرو و بار : برای کامیون های دو محور 10متر و برای تریلی با یدک تا 12 متر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وزن مجاز کامیون تک بهمراه بار  : 19 تن </a:t>
            </a:r>
          </a:p>
          <a:p>
            <a:pPr marL="285750" indent="-285750" algn="r" rtl="1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بیرون زدگی مجاز انتهای بار از انتهای خودرو : 3 متر از آخرین محور</a:t>
            </a:r>
          </a:p>
          <a:p>
            <a:pPr algn="r" rtl="1">
              <a:lnSpc>
                <a:spcPct val="200000"/>
              </a:lnSpc>
            </a:pPr>
            <a:r>
              <a:rPr lang="fa-IR" dirty="0">
                <a:solidFill>
                  <a:schemeClr val="accent1"/>
                </a:solidFill>
                <a:cs typeface="B Nazanin" panose="00000400000000000000" pitchFamily="2" charset="-78"/>
              </a:rPr>
              <a:t>نکته : در صورت بیشتر بودن هر کدام از موارد بالا بار ترافکی محسوب خواهد شد و نیازمند دریافت مجوز حمل بار ترافیکی از سازمان راهداری میباشد.</a:t>
            </a:r>
            <a:endParaRPr lang="en-US" dirty="0">
              <a:solidFill>
                <a:schemeClr val="accent1"/>
              </a:solidFill>
              <a:cs typeface="B Nazanin" panose="00000400000000000000" pitchFamily="2" charset="-78"/>
            </a:endParaRPr>
          </a:p>
          <a:p>
            <a:pPr algn="r" rtl="1">
              <a:lnSpc>
                <a:spcPct val="200000"/>
              </a:lnSpc>
            </a:pPr>
            <a:endParaRPr lang="en-US" dirty="0">
              <a:solidFill>
                <a:srgbClr val="002060"/>
              </a:solidFill>
              <a:cs typeface="B Nazanin" panose="00000400000000000000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2717610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6229902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1_GvsG2UmxcQOQnkzNcQ"/>
</p:tagLst>
</file>

<file path=ppt/theme/theme1.xml><?xml version="1.0" encoding="utf-8"?>
<a:theme xmlns:a="http://schemas.openxmlformats.org/drawingml/2006/main" name="MAMMUT MAMMUT ">
  <a:themeElements>
    <a:clrScheme name="Custom 6">
      <a:dk1>
        <a:srgbClr val="3C3C3C"/>
      </a:dk1>
      <a:lt1>
        <a:srgbClr val="FFFFFF"/>
      </a:lt1>
      <a:dk2>
        <a:srgbClr val="3C3C3C"/>
      </a:dk2>
      <a:lt2>
        <a:srgbClr val="FFFFFF"/>
      </a:lt2>
      <a:accent1>
        <a:srgbClr val="272727"/>
      </a:accent1>
      <a:accent2>
        <a:srgbClr val="BFBFBF"/>
      </a:accent2>
      <a:accent3>
        <a:srgbClr val="FF4040"/>
      </a:accent3>
      <a:accent4>
        <a:srgbClr val="C00000"/>
      </a:accent4>
      <a:accent5>
        <a:srgbClr val="878787"/>
      </a:accent5>
      <a:accent6>
        <a:srgbClr val="383838"/>
      </a:accent6>
      <a:hlink>
        <a:srgbClr val="7F7F7F"/>
      </a:hlink>
      <a:folHlink>
        <a:srgbClr val="7F7F7F"/>
      </a:folHlink>
    </a:clrScheme>
    <a:fontScheme name="Custom 2">
      <a:majorFont>
        <a:latin typeface="Open Sans"/>
        <a:ea typeface=""/>
        <a:cs typeface="IRANYekan"/>
      </a:majorFont>
      <a:minorFont>
        <a:latin typeface="Open Sans"/>
        <a:ea typeface=""/>
        <a:cs typeface="IRANYek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indent="-457200" algn="ctr">
          <a:spcBef>
            <a:spcPts val="1000"/>
          </a:spcBef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MAMMUT Group PPT template- Instructions V01" id="{F023BD39-2050-4147-8B9A-E02637979EF8}" vid="{6F03E8B0-4EA2-4315-9FEC-E8CA2AD05FB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44823</TotalTime>
  <Words>401</Words>
  <Application>Microsoft Office PowerPoint</Application>
  <PresentationFormat>Widescreen</PresentationFormat>
  <Paragraphs>27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4" baseType="lpstr">
      <vt:lpstr>Arial</vt:lpstr>
      <vt:lpstr>B Nazanin</vt:lpstr>
      <vt:lpstr>Calibri</vt:lpstr>
      <vt:lpstr>IRANYekan</vt:lpstr>
      <vt:lpstr>Open Sans</vt:lpstr>
      <vt:lpstr>Verdana</vt:lpstr>
      <vt:lpstr>Wingdings</vt:lpstr>
      <vt:lpstr>Wingdings 2</vt:lpstr>
      <vt:lpstr>MAMMUT MAMMUT </vt:lpstr>
      <vt:lpstr>راهنمای نحوه دریافت خدمات حمل و تعرفه هزینه حمل خودرو های سنگین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MAYAN GROUP PPT template</dc:title>
  <dc:subject/>
  <dc:creator>Lida Khalili</dc:creator>
  <cp:keywords/>
  <dc:description/>
  <cp:lastModifiedBy>Mohammad Saber Farsian</cp:lastModifiedBy>
  <cp:revision>2491</cp:revision>
  <cp:lastPrinted>2019-07-27T04:29:29Z</cp:lastPrinted>
  <dcterms:created xsi:type="dcterms:W3CDTF">2019-01-18T14:16:57Z</dcterms:created>
  <dcterms:modified xsi:type="dcterms:W3CDTF">2026-09-21T12:25:51Z</dcterms:modified>
  <cp:category/>
  <cp:contentStatus/>
</cp:coreProperties>
</file>